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о Секрет энергии Ци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о Секрет энергии Ци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о Секрет энергии Ци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о Секрет энергии Ци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о Секрет энергии Ци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2019-05-13T10:10:28Z</dcterms:created>
  <dcterms:modified xsi:type="dcterms:W3CDTF">2020-03-21T11:21:54Z</dcterms:modified>
</cp:coreProperties>
</file>